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74" r:id="rId9"/>
    <p:sldId id="269" r:id="rId10"/>
    <p:sldId id="266" r:id="rId11"/>
    <p:sldId id="267" r:id="rId12"/>
    <p:sldId id="273" r:id="rId13"/>
    <p:sldId id="272" r:id="rId14"/>
    <p:sldId id="263" r:id="rId15"/>
    <p:sldId id="262" r:id="rId16"/>
    <p:sldId id="275" r:id="rId17"/>
    <p:sldId id="277" r:id="rId18"/>
    <p:sldId id="278" r:id="rId19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594" y="84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401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4.png>
</file>

<file path=ppt/media/image25.jp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en-US" dirty="0"/>
              <a:t>`</a:t>
            </a:r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326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30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19.06.2023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r>
              <a:rPr lang="en-US" dirty="0"/>
              <a:t> / 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19.06.2023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r>
              <a:rPr lang="ru-RU" dirty="0"/>
              <a:t> / 11</a:t>
            </a:r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19.06.2023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r>
              <a:rPr lang="en-US" dirty="0"/>
              <a:t> / 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Радиолокационных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09326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искусственной нейронной сети с задачей регрессии без нормализации показывает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выше,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045019B-E481-C036-2390-DEF9889AD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6B25E5C-C684-4992-99DD-DF99FD03ACF3}" type="slidenum">
              <a:rPr lang="ru-RU" smtClean="0"/>
              <a:t>11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848048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SSIM</a:t>
                </a: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ru-RU" sz="3200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яркость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контрастность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структура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𝑆𝑆𝐼𝑀</m:t>
                    </m:r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итоговая оценка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ru-RU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blipFill>
                <a:blip r:embed="rId3"/>
                <a:stretch>
                  <a:fillRect t="-13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1771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18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GMSD</a:t>
                </a:r>
                <a:endParaRPr lang="ru-RU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 smtClean="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ru-RU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</m:oMath>
                  </m:oMathPara>
                </a14:m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ru-RU" sz="22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2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rad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градиенты для обоих изображений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</m:t>
                    </m:r>
                    <m:d>
                      <m:d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num>
                      <m:den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den>
                    </m:f>
                    <m:r>
                      <a:rPr lang="en-US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степень градиентного сходства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𝐺𝑀𝑆𝑀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𝐺𝑀𝑆</m:t>
                        </m:r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nary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среднее значение величины подобия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𝐺𝑀𝑆𝐷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</m:t>
                                    </m:r>
                                    <m:d>
                                      <m:dPr>
                                        <m:ctrlP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𝐺𝑀𝑆𝑀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итоговая оценка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blipFill>
                <a:blip r:embed="rId3"/>
                <a:stretch>
                  <a:fillRect t="-1317" r="-3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015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15658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 высших учебных заведений России. Радиоэлектроника.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</a:t>
                </a:r>
                <a:r>
                  <a:rPr lang="ru-RU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регрессии (сверху), классификации (снизу),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Гиперпараметры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9968879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acc>
                                                  <m:accPr>
                                                    <m:chr m:val="̂"/>
                                                    <m:ctrlPr>
                                                      <a:rPr lang="en-US" sz="2400" i="1" kern="120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accPr>
                                                  <m:e>
                                                    <m:r>
                                                      <a:rPr lang="en-US" sz="2400" b="0" i="1" kern="120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𝑝</m:t>
                                                    </m:r>
                                                  </m:e>
                                                </m:acc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9968879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886711" y="1384297"/>
            <a:ext cx="47171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Скорость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скорости обучения в 10 раз каждые 5 эпох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kern="1200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accPr>
                          <m:e>
                            <m:r>
                              <a:rPr lang="en-US" sz="2000" b="0" i="1" kern="1200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2911</TotalTime>
  <Words>917</Words>
  <Application>Microsoft Office PowerPoint</Application>
  <PresentationFormat>Широкоэкранный</PresentationFormat>
  <Paragraphs>205</Paragraphs>
  <Slides>18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 Math</vt:lpstr>
      <vt:lpstr>Times New Roman</vt:lpstr>
      <vt:lpstr>Тема Office</vt:lpstr>
      <vt:lpstr>ПОВЫШЕНИЕ КАЧЕСТВА Радиолокационных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Гиперпараметры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Результаты</vt:lpstr>
      <vt:lpstr>Результаты</vt:lpstr>
      <vt:lpstr>Результаты</vt:lpstr>
      <vt:lpstr>Метрики оценки качества</vt:lpstr>
      <vt:lpstr>Метрики оценки качества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138</cp:revision>
  <cp:lastPrinted>2023-06-05T08:59:27Z</cp:lastPrinted>
  <dcterms:created xsi:type="dcterms:W3CDTF">2023-05-31T07:00:52Z</dcterms:created>
  <dcterms:modified xsi:type="dcterms:W3CDTF">2023-06-19T15:32:12Z</dcterms:modified>
</cp:coreProperties>
</file>

<file path=docProps/thumbnail.jpeg>
</file>